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  <p:sldId id="273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5C009-8D64-B140-9B95-1602201766E1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B00B-30C5-E844-ABA9-589403E6C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1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6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1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7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0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9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2BFF-6D6A-D149-9B2F-A71D0B50F9B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BAEB-DD01-7E4E-9EC1-ECA5FC2F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6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074" y="4393325"/>
            <a:ext cx="7772400" cy="1470025"/>
          </a:xfrm>
        </p:spPr>
        <p:txBody>
          <a:bodyPr/>
          <a:lstStyle/>
          <a:p>
            <a:r>
              <a:rPr lang="en-US" dirty="0" smtClean="0"/>
              <a:t>Chapter 13</a:t>
            </a:r>
            <a:br>
              <a:rPr lang="en-US" dirty="0" smtClean="0"/>
            </a:br>
            <a:r>
              <a:rPr lang="en-US" dirty="0" smtClean="0"/>
              <a:t> Ecological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6384" y="5824400"/>
            <a:ext cx="1192953" cy="9946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Waggy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Biology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3" descr="biom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65" y="1998110"/>
            <a:ext cx="3046235" cy="48598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111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2.  Coniferous Forests:  </a:t>
            </a:r>
            <a:r>
              <a:rPr lang="en-US" sz="3200" dirty="0" smtClean="0">
                <a:solidFill>
                  <a:schemeClr val="tx2"/>
                </a:solidFill>
              </a:rPr>
              <a:t>located just south of the tundra (</a:t>
            </a:r>
            <a:r>
              <a:rPr lang="en-US" sz="3200" dirty="0" smtClean="0">
                <a:solidFill>
                  <a:srgbClr val="FF6600"/>
                </a:solidFill>
              </a:rPr>
              <a:t>sometimes called: taiga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Temperature:  20 degrees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20 in/year</a:t>
            </a:r>
            <a:endParaRPr lang="en-US" sz="3200" dirty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Trees are mostly cone bearing                                               trees like spruce and pines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Winters:  </a:t>
            </a:r>
            <a:r>
              <a:rPr lang="en-US" sz="3200" dirty="0" smtClean="0">
                <a:solidFill>
                  <a:schemeClr val="tx2"/>
                </a:solidFill>
              </a:rPr>
              <a:t>long and cold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Summers: </a:t>
            </a:r>
            <a:r>
              <a:rPr lang="en-US" sz="3200" dirty="0" smtClean="0">
                <a:solidFill>
                  <a:schemeClr val="tx2"/>
                </a:solidFill>
              </a:rPr>
              <a:t>short and cool</a:t>
            </a:r>
          </a:p>
        </p:txBody>
      </p:sp>
    </p:spTree>
    <p:extLst>
      <p:ext uri="{BB962C8B-B14F-4D97-AF65-F5344CB8AC3E}">
        <p14:creationId xmlns:p14="http://schemas.microsoft.com/office/powerpoint/2010/main" val="250006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402"/>
            <a:ext cx="8229600" cy="497077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3.  Deciduous Forest:  </a:t>
            </a:r>
            <a:r>
              <a:rPr lang="en-US" sz="3200" dirty="0" smtClean="0">
                <a:solidFill>
                  <a:schemeClr val="tx2"/>
                </a:solidFill>
              </a:rPr>
              <a:t>located just south of the coniferous forest regions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Trees here lose their leaves in the fall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Temperature: 50 F average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 30-60 in/year</a:t>
            </a: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Winters</a:t>
            </a:r>
            <a:r>
              <a:rPr lang="en-US" sz="3200" dirty="0" smtClean="0">
                <a:solidFill>
                  <a:schemeClr val="tx2"/>
                </a:solidFill>
              </a:rPr>
              <a:t> are cold and last about 6 months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Summers</a:t>
            </a:r>
            <a:r>
              <a:rPr lang="en-US" sz="3200" dirty="0" smtClean="0">
                <a:solidFill>
                  <a:schemeClr val="tx2"/>
                </a:solidFill>
              </a:rPr>
              <a:t> are fairly warm and last about 6 months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93642"/>
            <a:ext cx="8437714" cy="206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6" y="4849781"/>
            <a:ext cx="2709333" cy="20293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25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4.  Tropical Rain Forests:  </a:t>
            </a:r>
            <a:r>
              <a:rPr lang="en-US" sz="3200" dirty="0" smtClean="0">
                <a:solidFill>
                  <a:schemeClr val="tx2"/>
                </a:solidFill>
              </a:rPr>
              <a:t>found near the equator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Temperature: 88 F average with 90% humidity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 at least 100 in / year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Winter</a:t>
            </a:r>
            <a:r>
              <a:rPr lang="en-US" sz="3200" dirty="0" smtClean="0">
                <a:solidFill>
                  <a:schemeClr val="tx2"/>
                </a:solidFill>
              </a:rPr>
              <a:t>: none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Summer</a:t>
            </a:r>
            <a:r>
              <a:rPr lang="en-US" sz="3200" dirty="0" smtClean="0">
                <a:solidFill>
                  <a:schemeClr val="tx2"/>
                </a:solidFill>
              </a:rPr>
              <a:t>: hot and humid year round 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Has two seasons: wet and dry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Most diverse biome on Land</a:t>
            </a:r>
            <a:endParaRPr lang="en-US" sz="3200" dirty="0">
              <a:solidFill>
                <a:srgbClr val="FF6600"/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8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7438"/>
            <a:ext cx="9152742" cy="42215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73" y="255185"/>
            <a:ext cx="7772400" cy="3733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5.  Grasslands</a:t>
            </a:r>
            <a:r>
              <a:rPr lang="en-US" sz="3200" dirty="0" smtClean="0">
                <a:solidFill>
                  <a:schemeClr val="bg1"/>
                </a:solidFill>
              </a:rPr>
              <a:t>: found in the centers of continents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Temperature: wide range from winter to summer but averages 70F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20 in/year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Winters</a:t>
            </a:r>
            <a:r>
              <a:rPr lang="en-US" sz="3200" dirty="0" smtClean="0">
                <a:solidFill>
                  <a:schemeClr val="tx2"/>
                </a:solidFill>
              </a:rPr>
              <a:t>: cold and lots of snow and wind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Summer</a:t>
            </a:r>
            <a:r>
              <a:rPr lang="en-US" sz="3200" dirty="0" smtClean="0">
                <a:solidFill>
                  <a:schemeClr val="tx2"/>
                </a:solidFill>
              </a:rPr>
              <a:t>:  hot and dry with wind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1192"/>
            <a:ext cx="3062785" cy="2036807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785" y="4787962"/>
            <a:ext cx="2932056" cy="2133538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841" y="4821191"/>
            <a:ext cx="3149158" cy="21327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29" y="373479"/>
            <a:ext cx="8833519" cy="469047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6.  Deserts:  there are two types: Hot &amp; Cold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found in the </a:t>
            </a:r>
            <a:r>
              <a:rPr lang="en-US" sz="2800" i="1" dirty="0" smtClean="0">
                <a:solidFill>
                  <a:srgbClr val="FF6600"/>
                </a:solidFill>
              </a:rPr>
              <a:t>interior</a:t>
            </a:r>
            <a:r>
              <a:rPr lang="en-US" sz="2800" dirty="0" smtClean="0">
                <a:solidFill>
                  <a:schemeClr val="tx2"/>
                </a:solidFill>
              </a:rPr>
              <a:t> portion of continents there are two types Hot deserts and Cold deserts.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Hot Desert: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Temperature: 98 F average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less than 20 in/year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Cold Desert: Temperature: 60F average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Rainfall: 6-10 in/</a:t>
            </a:r>
            <a:r>
              <a:rPr lang="en-US" sz="2800" dirty="0" err="1" smtClean="0">
                <a:solidFill>
                  <a:srgbClr val="FF6600"/>
                </a:solidFill>
              </a:rPr>
              <a:t>yr</a:t>
            </a:r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Plants and animals that live in deserts have adapted to </a:t>
            </a:r>
            <a:r>
              <a:rPr lang="en-US" sz="3200" dirty="0" smtClean="0">
                <a:solidFill>
                  <a:srgbClr val="FF6600"/>
                </a:solidFill>
              </a:rPr>
              <a:t>conserve water very well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3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Objective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srgbClr val="000000"/>
                </a:solidFill>
              </a:rPr>
              <a:t>3.  Differentiate between the Water Biomes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419"/>
            <a:ext cx="7772400" cy="76289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Marine (Saltwater) Biomes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77331"/>
            <a:ext cx="7772400" cy="5179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are three Marine Biomes.  </a:t>
            </a:r>
            <a:r>
              <a:rPr lang="en-US" sz="3200" dirty="0" smtClean="0">
                <a:solidFill>
                  <a:srgbClr val="FF6600"/>
                </a:solidFill>
              </a:rPr>
              <a:t>Salt water covers </a:t>
            </a:r>
            <a:r>
              <a:rPr lang="en-US" sz="3200" dirty="0">
                <a:solidFill>
                  <a:srgbClr val="FF6600"/>
                </a:solidFill>
              </a:rPr>
              <a:t> </a:t>
            </a:r>
            <a:r>
              <a:rPr lang="en-US" sz="3200" dirty="0" smtClean="0">
                <a:solidFill>
                  <a:srgbClr val="FF6600"/>
                </a:solidFill>
              </a:rPr>
              <a:t>70% of Earth’s surface making this the largest biome on earth.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1.  Ocean:  the most diverse water biome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2. Intertidal zones</a:t>
            </a:r>
            <a:r>
              <a:rPr lang="en-US" sz="3200" dirty="0" smtClean="0"/>
              <a:t>:  exposed during low tides but covered in water during high tide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3. Estuary</a:t>
            </a:r>
            <a:r>
              <a:rPr lang="en-US" sz="3200" dirty="0" smtClean="0"/>
              <a:t>: where marine water mixes with freshwater – usually at the mouths of rivers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073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9867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Freshwater Biomes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89" y="924006"/>
            <a:ext cx="6352111" cy="3733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Freshwater Biomes are determined by the movement of water (or lack of movement)</a:t>
            </a: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Still water:  </a:t>
            </a:r>
            <a:r>
              <a:rPr lang="en-US" sz="3200" u="sng" dirty="0" smtClean="0">
                <a:solidFill>
                  <a:srgbClr val="FF6600"/>
                </a:solidFill>
              </a:rPr>
              <a:t>no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rgbClr val="FF6600"/>
                </a:solidFill>
              </a:rPr>
              <a:t>current</a:t>
            </a:r>
            <a:r>
              <a:rPr lang="en-US" sz="3200" dirty="0" smtClean="0">
                <a:solidFill>
                  <a:schemeClr val="tx2"/>
                </a:solidFill>
              </a:rPr>
              <a:t> (lakes, ponds, swamps)</a:t>
            </a: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Running water: current is present</a:t>
            </a:r>
            <a:r>
              <a:rPr lang="en-US" sz="3200" dirty="0" smtClean="0">
                <a:solidFill>
                  <a:schemeClr val="tx2"/>
                </a:solidFill>
              </a:rPr>
              <a:t> (rivers and streams)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606800" cy="22479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302" y="274638"/>
            <a:ext cx="2594698" cy="3464056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56" y="4121825"/>
            <a:ext cx="3510043" cy="273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7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Chapter Objectives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582" y="1213806"/>
            <a:ext cx="7772400" cy="464980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1.  Define the different levels of life on </a:t>
            </a:r>
            <a:r>
              <a:rPr lang="en-US" sz="3600" dirty="0" smtClean="0">
                <a:solidFill>
                  <a:schemeClr val="tx2"/>
                </a:solidFill>
              </a:rPr>
              <a:t>Earth</a:t>
            </a:r>
            <a:endParaRPr lang="en-US" sz="3600" dirty="0">
              <a:solidFill>
                <a:schemeClr val="tx2"/>
              </a:solidFill>
            </a:endParaRPr>
          </a:p>
          <a:p>
            <a:pPr lvl="0"/>
            <a:r>
              <a:rPr lang="en-US" sz="3600" dirty="0">
                <a:solidFill>
                  <a:schemeClr val="tx2"/>
                </a:solidFill>
              </a:rPr>
              <a:t>2.  Differentiate between the Six Land </a:t>
            </a:r>
            <a:r>
              <a:rPr lang="en-US" sz="3600" dirty="0" smtClean="0">
                <a:solidFill>
                  <a:schemeClr val="tx2"/>
                </a:solidFill>
              </a:rPr>
              <a:t>Biomes</a:t>
            </a:r>
            <a:endParaRPr lang="en-US" sz="3600" dirty="0">
              <a:solidFill>
                <a:schemeClr val="tx2"/>
              </a:solidFill>
            </a:endParaRPr>
          </a:p>
          <a:p>
            <a:pPr lvl="0"/>
            <a:r>
              <a:rPr lang="en-US" sz="3600" dirty="0">
                <a:solidFill>
                  <a:schemeClr val="tx2"/>
                </a:solidFill>
              </a:rPr>
              <a:t>3.  Differentiate between the Water </a:t>
            </a:r>
            <a:r>
              <a:rPr lang="en-US" sz="3600" dirty="0" smtClean="0">
                <a:solidFill>
                  <a:schemeClr val="tx2"/>
                </a:solidFill>
              </a:rPr>
              <a:t>Biomes</a:t>
            </a:r>
            <a:endParaRPr lang="en-US" sz="3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3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Objective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1.  Define the different levels of life on Earth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4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61" y="675774"/>
            <a:ext cx="8222422" cy="574805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Life has found a way to survive in some of the harshest conditions Earth has to offer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Scientists has named these areas from large to small – much like in taxonomy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Biosphere</a:t>
            </a:r>
            <a:r>
              <a:rPr lang="en-US" sz="3200" dirty="0" smtClean="0">
                <a:solidFill>
                  <a:schemeClr val="tx2"/>
                </a:solidFill>
              </a:rPr>
              <a:t> – the zone of life on Earth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Extends from the deepest parts of the ocean to the highest layer of the atmosphere</a:t>
            </a:r>
          </a:p>
          <a:p>
            <a:r>
              <a:rPr lang="en-US" sz="3200" dirty="0" smtClean="0">
                <a:solidFill>
                  <a:srgbClr val="FF6600"/>
                </a:solidFill>
              </a:rPr>
              <a:t>Biome </a:t>
            </a:r>
            <a:r>
              <a:rPr lang="en-US" sz="3200" dirty="0" smtClean="0">
                <a:solidFill>
                  <a:schemeClr val="tx2"/>
                </a:solidFill>
              </a:rPr>
              <a:t>- a collection of all the ecosystems in an area</a:t>
            </a:r>
            <a:endParaRPr lang="en-US" sz="3200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2" y="149391"/>
            <a:ext cx="8888631" cy="540252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Ecosystem</a:t>
            </a:r>
            <a:r>
              <a:rPr lang="en-US" sz="3200" dirty="0">
                <a:solidFill>
                  <a:schemeClr val="tx2"/>
                </a:solidFill>
              </a:rPr>
              <a:t> – all the living an nonliving parts of an environment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A pond, garden, water puddle and riverbanks are all examples of </a:t>
            </a:r>
            <a:r>
              <a:rPr lang="en-US" sz="2800" dirty="0" smtClean="0">
                <a:solidFill>
                  <a:schemeClr val="tx2"/>
                </a:solidFill>
              </a:rPr>
              <a:t>ecosystems</a:t>
            </a:r>
            <a:endParaRPr lang="en-US" sz="3200" dirty="0" smtClean="0">
              <a:solidFill>
                <a:srgbClr val="FF6600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Community</a:t>
            </a:r>
            <a:r>
              <a:rPr lang="en-US" sz="3200" dirty="0" smtClean="0">
                <a:solidFill>
                  <a:schemeClr val="tx2"/>
                </a:solidFill>
              </a:rPr>
              <a:t> – includes all the living things found in an ecosystem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Each community is made up of many different species living together.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Population</a:t>
            </a:r>
            <a:r>
              <a:rPr lang="en-US" sz="3200" dirty="0" smtClean="0">
                <a:solidFill>
                  <a:schemeClr val="tx2"/>
                </a:solidFill>
              </a:rPr>
              <a:t> – a group of the same species living in the same area </a:t>
            </a:r>
          </a:p>
        </p:txBody>
      </p:sp>
    </p:spTree>
    <p:extLst>
      <p:ext uri="{BB962C8B-B14F-4D97-AF65-F5344CB8AC3E}">
        <p14:creationId xmlns:p14="http://schemas.microsoft.com/office/powerpoint/2010/main" val="277676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209" y="257026"/>
            <a:ext cx="7772400" cy="3733800"/>
          </a:xfrm>
        </p:spPr>
        <p:txBody>
          <a:bodyPr/>
          <a:lstStyle/>
          <a:p>
            <a:r>
              <a:rPr lang="en-US" sz="3200" dirty="0">
                <a:solidFill>
                  <a:srgbClr val="FF6600"/>
                </a:solidFill>
              </a:rPr>
              <a:t>Habitat</a:t>
            </a:r>
            <a:r>
              <a:rPr lang="en-US" sz="3200" dirty="0">
                <a:solidFill>
                  <a:schemeClr val="tx2"/>
                </a:solidFill>
              </a:rPr>
              <a:t> – a place where an individual organism lives</a:t>
            </a:r>
          </a:p>
          <a:p>
            <a:r>
              <a:rPr lang="en-US" sz="3200" dirty="0">
                <a:solidFill>
                  <a:srgbClr val="FF6600"/>
                </a:solidFill>
              </a:rPr>
              <a:t>Niche</a:t>
            </a:r>
            <a:r>
              <a:rPr lang="en-US" sz="3200" dirty="0">
                <a:solidFill>
                  <a:schemeClr val="tx2"/>
                </a:solidFill>
              </a:rPr>
              <a:t> – the role that organism plays in the </a:t>
            </a:r>
            <a:r>
              <a:rPr lang="en-US" sz="3200" dirty="0" smtClean="0">
                <a:solidFill>
                  <a:schemeClr val="tx2"/>
                </a:solidFill>
              </a:rPr>
              <a:t>community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1966637"/>
            <a:ext cx="3492500" cy="23241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" y="4463968"/>
            <a:ext cx="3492500" cy="23241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109" y="4436666"/>
            <a:ext cx="3492500" cy="23241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09" y="2356935"/>
            <a:ext cx="3327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LEARNING Objective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8375"/>
            <a:ext cx="7772400" cy="3733800"/>
          </a:xfrm>
        </p:spPr>
        <p:txBody>
          <a:bodyPr/>
          <a:lstStyle/>
          <a:p>
            <a:pPr lvl="0"/>
            <a:r>
              <a:rPr lang="en-US" sz="3200" dirty="0">
                <a:solidFill>
                  <a:schemeClr val="tx2"/>
                </a:solidFill>
              </a:rPr>
              <a:t>2.  Differentiate between the Six Land Biomes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69" y="573134"/>
            <a:ext cx="7772400" cy="471158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Biomes are identified by their dominant plant life </a:t>
            </a:r>
            <a:r>
              <a:rPr lang="en-US" sz="3200" dirty="0" smtClean="0">
                <a:solidFill>
                  <a:schemeClr val="tx2"/>
                </a:solidFill>
              </a:rPr>
              <a:t>because food chains/webs depend on plants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rgbClr val="FF6600"/>
                </a:solidFill>
              </a:rPr>
              <a:t>Two factors that                                 determine what type                                           of plants you find are: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1.  rainfall</a:t>
            </a:r>
          </a:p>
          <a:p>
            <a:pPr lvl="1"/>
            <a:r>
              <a:rPr lang="en-US" sz="2800" dirty="0" smtClean="0">
                <a:solidFill>
                  <a:srgbClr val="FF6600"/>
                </a:solidFill>
              </a:rPr>
              <a:t>2.  temperature</a:t>
            </a:r>
            <a:endParaRPr lang="en-US" sz="2800" dirty="0">
              <a:solidFill>
                <a:srgbClr val="FF6600"/>
              </a:solidFill>
            </a:endParaRPr>
          </a:p>
        </p:txBody>
      </p:sp>
      <p:pic>
        <p:nvPicPr>
          <p:cNvPr id="4" name="Picture 3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24" y="4802529"/>
            <a:ext cx="5576976" cy="2055471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69" y="2318897"/>
            <a:ext cx="36703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1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779"/>
            <a:ext cx="8229600" cy="67773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6 Land Biomes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31" y="774511"/>
            <a:ext cx="8721466" cy="549617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1.  </a:t>
            </a:r>
            <a:r>
              <a:rPr lang="en-US" sz="3600" dirty="0" smtClean="0">
                <a:solidFill>
                  <a:srgbClr val="FF6600"/>
                </a:solidFill>
              </a:rPr>
              <a:t>Tundra</a:t>
            </a:r>
            <a:r>
              <a:rPr lang="en-US" sz="3000" dirty="0" smtClean="0">
                <a:solidFill>
                  <a:srgbClr val="FF6600"/>
                </a:solidFill>
              </a:rPr>
              <a:t>:  </a:t>
            </a:r>
            <a:r>
              <a:rPr lang="en-US" sz="3000" dirty="0" smtClean="0">
                <a:solidFill>
                  <a:schemeClr val="tx2"/>
                </a:solidFill>
              </a:rPr>
              <a:t>treeless biome located near the North pole</a:t>
            </a:r>
          </a:p>
          <a:p>
            <a:pPr lvl="1"/>
            <a:r>
              <a:rPr lang="en-US" sz="3000" dirty="0" smtClean="0">
                <a:solidFill>
                  <a:srgbClr val="FF6600"/>
                </a:solidFill>
              </a:rPr>
              <a:t>Temperature: very low (</a:t>
            </a:r>
            <a:r>
              <a:rPr lang="en-US" sz="3000" dirty="0" err="1" smtClean="0">
                <a:solidFill>
                  <a:srgbClr val="FF6600"/>
                </a:solidFill>
              </a:rPr>
              <a:t>ave</a:t>
            </a:r>
            <a:r>
              <a:rPr lang="en-US" sz="3000" dirty="0" smtClean="0">
                <a:solidFill>
                  <a:srgbClr val="FF6600"/>
                </a:solidFill>
              </a:rPr>
              <a:t>: 20 F)</a:t>
            </a:r>
          </a:p>
          <a:p>
            <a:pPr lvl="1"/>
            <a:r>
              <a:rPr lang="en-US" sz="3000" dirty="0" smtClean="0">
                <a:solidFill>
                  <a:srgbClr val="FF6600"/>
                </a:solidFill>
              </a:rPr>
              <a:t>Rainfall: 6-10 in/year- mostly snow that never melts</a:t>
            </a:r>
            <a:endParaRPr lang="en-US" sz="3000" dirty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FF6600"/>
                </a:solidFill>
              </a:rPr>
              <a:t>Winters</a:t>
            </a:r>
            <a:r>
              <a:rPr lang="en-US" sz="3000" dirty="0" smtClean="0">
                <a:solidFill>
                  <a:schemeClr val="tx2"/>
                </a:solidFill>
              </a:rPr>
              <a:t> are very long &amp; cold with little to no daylight.  </a:t>
            </a:r>
          </a:p>
          <a:p>
            <a:r>
              <a:rPr lang="en-US" sz="3000" dirty="0" smtClean="0">
                <a:solidFill>
                  <a:srgbClr val="FF6600"/>
                </a:solidFill>
              </a:rPr>
              <a:t>Summers</a:t>
            </a:r>
            <a:r>
              <a:rPr lang="en-US" sz="3000" dirty="0" smtClean="0">
                <a:solidFill>
                  <a:schemeClr val="tx2"/>
                </a:solidFill>
              </a:rPr>
              <a:t> are short (4 weeks) and cold with 24 hours of daylight</a:t>
            </a:r>
          </a:p>
          <a:p>
            <a:pPr lvl="1"/>
            <a:r>
              <a:rPr lang="en-US" sz="3000" dirty="0" smtClean="0">
                <a:solidFill>
                  <a:schemeClr val="tx2"/>
                </a:solidFill>
              </a:rPr>
              <a:t>Only the top few inches of soil thaw in the summer –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the rest is </a:t>
            </a:r>
            <a:r>
              <a:rPr lang="en-US" sz="3000" dirty="0" smtClean="0">
                <a:solidFill>
                  <a:schemeClr val="tx2"/>
                </a:solidFill>
              </a:rPr>
              <a:t>permanently frozen </a:t>
            </a:r>
            <a:r>
              <a:rPr lang="en-US" sz="3000" dirty="0" smtClean="0">
                <a:solidFill>
                  <a:srgbClr val="FF6600"/>
                </a:solidFill>
              </a:rPr>
              <a:t>(permafrost)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3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699</Words>
  <Application>Microsoft Macintosh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13  Ecological Biomes</vt:lpstr>
      <vt:lpstr>Chapter Objectives</vt:lpstr>
      <vt:lpstr>LEARNING Objective</vt:lpstr>
      <vt:lpstr>PowerPoint Presentation</vt:lpstr>
      <vt:lpstr>PowerPoint Presentation</vt:lpstr>
      <vt:lpstr>PowerPoint Presentation</vt:lpstr>
      <vt:lpstr>LEARNING Objective </vt:lpstr>
      <vt:lpstr>PowerPoint Presentation</vt:lpstr>
      <vt:lpstr>The 6 Land Biomes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Objective</vt:lpstr>
      <vt:lpstr>Marine (Saltwater) Biomes</vt:lpstr>
      <vt:lpstr>Freshwater Biomes</vt:lpstr>
    </vt:vector>
  </TitlesOfParts>
  <Company>Tiffin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12B Biomes and Human Impact</dc:title>
  <dc:creator>Corrina Waggy</dc:creator>
  <cp:lastModifiedBy>Corrina Waggy</cp:lastModifiedBy>
  <cp:revision>5</cp:revision>
  <cp:lastPrinted>2016-02-11T14:18:11Z</cp:lastPrinted>
  <dcterms:created xsi:type="dcterms:W3CDTF">2016-02-10T16:34:58Z</dcterms:created>
  <dcterms:modified xsi:type="dcterms:W3CDTF">2017-02-28T13:17:09Z</dcterms:modified>
</cp:coreProperties>
</file>