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01DD-0C74-8B4C-9257-1EC1DF7ED42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1375-6C87-8244-B534-5BAA41D2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CBF4-E3E2-524E-B4C1-9C4E8729BBDF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FD720-1FE1-DD49-A358-88FECB03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02E63C-3FA7-2846-9118-129C1D259BC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D83407-734B-8342-8DBF-E9938349C2B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02FEF9-F9CD-0044-B547-C75F984F086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5DBD01-AD17-FB49-98A8-9C763939EDF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D44C0A-735E-954E-84E8-517766D8419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797EF5-FCE3-1448-AA8A-87D83FC2BAB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A765EB-EB69-294F-A769-59A716D6D98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654AB-8340-0C46-98B3-AFC3CE382FA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B31C5F-DC77-6546-A9AD-8ADA5AF6583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2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0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4CF2-29F7-8742-8B09-960A0232F5B0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71F3-B991-6345-ABAF-EF04A03B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Bacteria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10000"/>
            <a:ext cx="4495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Chapter 15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Biology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Waggy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36068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5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3.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Cyanobacteria:</a:t>
            </a:r>
            <a:r>
              <a:rPr lang="en-US" smtClean="0">
                <a:cs typeface="+mn-cs"/>
              </a:rPr>
              <a:t>  are photosynthetic</a:t>
            </a:r>
          </a:p>
          <a:p>
            <a:pPr lvl="1" eaLnBrk="1" hangingPunct="1">
              <a:defRPr/>
            </a:pPr>
            <a:r>
              <a:rPr lang="en-US" smtClean="0"/>
              <a:t>They were Earth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first photosynthetic organisms</a:t>
            </a:r>
          </a:p>
          <a:p>
            <a:pPr lvl="1" eaLnBrk="1" hangingPunct="1">
              <a:defRPr/>
            </a:pPr>
            <a:r>
              <a:rPr lang="en-US" smtClean="0"/>
              <a:t>Major source of food for aquatic animals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4.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Spirochetes:</a:t>
            </a:r>
            <a:r>
              <a:rPr lang="en-US" smtClean="0">
                <a:cs typeface="+mn-cs"/>
              </a:rPr>
              <a:t>  strangely shaped bacteria that sometimes cause disease (usually diarrhea)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3622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5.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Chlamydia:</a:t>
            </a:r>
            <a:r>
              <a:rPr lang="en-US" smtClean="0">
                <a:cs typeface="+mn-cs"/>
              </a:rPr>
              <a:t>  must live within animals cells - can not live on own (parasitic)</a:t>
            </a:r>
          </a:p>
        </p:txBody>
      </p:sp>
      <p:pic>
        <p:nvPicPr>
          <p:cNvPr id="32770" name="Picture 8" descr="chlamy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4927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klamydia_mikroskop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819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4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Chapter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71600"/>
            <a:ext cx="7239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1.  Domain </a:t>
            </a:r>
            <a:r>
              <a:rPr lang="en-US" sz="2800" dirty="0" err="1" smtClean="0">
                <a:cs typeface="+mn-cs"/>
              </a:rPr>
              <a:t>Archea</a:t>
            </a:r>
            <a:r>
              <a:rPr lang="en-US" sz="2800" dirty="0" smtClean="0">
                <a:cs typeface="+mn-cs"/>
              </a:rPr>
              <a:t>, Kingdom </a:t>
            </a:r>
            <a:r>
              <a:rPr lang="en-US" sz="2800" dirty="0" err="1" smtClean="0">
                <a:cs typeface="+mn-cs"/>
              </a:rPr>
              <a:t>Archeabacteria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2.  Domain Eubacteria, Kingdom Bacteria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3.  Describe how bacteria can cause disease &amp; what diseases they cause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4. Discuss the different ways of reproduction in prokaryotes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3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Chapter Objective:</a:t>
            </a:r>
            <a:endParaRPr lang="en-US" smtClean="0">
              <a:cs typeface="+mj-cs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  Domain Archea</a:t>
            </a:r>
          </a:p>
          <a:p>
            <a:pPr lvl="2" eaLnBrk="1" hangingPunct="1">
              <a:defRPr/>
            </a:pPr>
            <a:r>
              <a:rPr lang="en-US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Kingdom  Archeabacteria</a:t>
            </a:r>
            <a:endParaRPr 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3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Prokaryotes</a:t>
            </a:r>
            <a:endParaRPr lang="en-US" smtClean="0">
              <a:cs typeface="+mj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24000"/>
            <a:ext cx="7239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Prokaryotes</a:t>
            </a:r>
            <a:r>
              <a:rPr lang="en-US" smtClean="0">
                <a:cs typeface="+mn-cs"/>
              </a:rPr>
              <a:t>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are very primitive single celled organisms</a:t>
            </a:r>
            <a:r>
              <a:rPr lang="en-US" smtClean="0">
                <a:cs typeface="+mn-cs"/>
              </a:rPr>
              <a:t> without a membrane bound nucleus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cs typeface="+mn-cs"/>
              </a:rPr>
              <a:t>They live EVERYWHERE on earth!!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>
                <a:cs typeface="+mn-cs"/>
              </a:rPr>
              <a:t>Through genetic studies, scientists have found that </a:t>
            </a:r>
            <a:r>
              <a:rPr lang="en-US" u="sng" smtClean="0">
                <a:cs typeface="+mn-cs"/>
              </a:rPr>
              <a:t>there are two types of prokaryotes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They are placed into two different domains:</a:t>
            </a:r>
            <a:endParaRPr lang="en-US" b="1" smtClean="0">
              <a:solidFill>
                <a:schemeClr val="folHlink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1.  </a:t>
            </a:r>
            <a:r>
              <a:rPr lang="en-US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Archaea</a:t>
            </a:r>
            <a:r>
              <a:rPr lang="en-US" smtClean="0">
                <a:solidFill>
                  <a:schemeClr val="folHlink"/>
                </a:solidFill>
              </a:rPr>
              <a:t> </a:t>
            </a:r>
            <a:r>
              <a:rPr lang="en-US" smtClean="0"/>
              <a:t>- very ancient bacteria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mtClean="0"/>
              <a:t>2.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Eubacteria</a:t>
            </a:r>
            <a:r>
              <a:rPr lang="en-US" smtClean="0"/>
              <a:t> - more modern bacteria</a:t>
            </a:r>
          </a:p>
        </p:txBody>
      </p:sp>
    </p:spTree>
    <p:extLst>
      <p:ext uri="{BB962C8B-B14F-4D97-AF65-F5344CB8AC3E}">
        <p14:creationId xmlns:p14="http://schemas.microsoft.com/office/powerpoint/2010/main" val="10053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Domain:  </a:t>
            </a:r>
            <a:r>
              <a:rPr lang="en-US" b="1" dirty="0" err="1" smtClean="0">
                <a:cs typeface="+mj-cs"/>
              </a:rPr>
              <a:t>Archaea</a:t>
            </a:r>
            <a:endParaRPr lang="en-US" dirty="0" smtClean="0">
              <a:cs typeface="+mj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391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In the Kingdom </a:t>
            </a:r>
            <a:r>
              <a:rPr lang="en-US" dirty="0" err="1" smtClean="0">
                <a:cs typeface="+mn-cs"/>
              </a:rPr>
              <a:t>Archaeabacteria</a:t>
            </a:r>
            <a:r>
              <a:rPr lang="en-US" dirty="0" smtClean="0">
                <a:cs typeface="+mn-cs"/>
              </a:rPr>
              <a:t>, there are three Phyla of </a:t>
            </a:r>
            <a:r>
              <a:rPr lang="en-US" dirty="0" err="1" smtClean="0">
                <a:cs typeface="+mn-cs"/>
              </a:rPr>
              <a:t>archeabacteria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 are </a:t>
            </a:r>
            <a:r>
              <a:rPr lang="en-US" b="1" dirty="0" smtClean="0">
                <a:solidFill>
                  <a:srgbClr val="008000"/>
                </a:solidFill>
                <a:cs typeface="+mn-cs"/>
              </a:rPr>
              <a:t>chemotrophic (make food from chemicals)</a:t>
            </a:r>
            <a:endParaRPr lang="en-US" b="1" dirty="0" smtClean="0">
              <a:solidFill>
                <a:srgbClr val="008000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1. 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Methanogens:</a:t>
            </a:r>
            <a:r>
              <a:rPr lang="en-US" dirty="0" smtClean="0"/>
              <a:t>  make methane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 smtClean="0"/>
              <a:t>Are found in environments that 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 have oxygen</a:t>
            </a:r>
            <a:r>
              <a:rPr lang="en-US" sz="2800" dirty="0" smtClean="0"/>
              <a:t> like thick mud, deep oceans &amp; lakes, &amp; sewage treatment plants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 smtClean="0"/>
              <a:t>They live in cows                       intestinal tracts, which                                    is why a cow can belch                              up 200-400 ml of                        methane everyday                 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9325"/>
            <a:ext cx="25908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887788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2650"/>
            <a:ext cx="1270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1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990600"/>
            <a:ext cx="5029200" cy="6172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2.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Halophiles:</a:t>
            </a:r>
            <a:r>
              <a:rPr lang="en-US" smtClean="0">
                <a:cs typeface="+mn-cs"/>
              </a:rPr>
              <a:t> 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salt lovers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endParaRPr lang="en-US" smtClean="0">
              <a:cs typeface="+mn-cs"/>
            </a:endParaRPr>
          </a:p>
          <a:p>
            <a:pPr lvl="1" eaLnBrk="1" hangingPunct="1">
              <a:defRPr/>
            </a:pPr>
            <a:r>
              <a:rPr lang="en-US" smtClean="0"/>
              <a:t>Are found only in high salt environments such as the Dead Sea &amp; the Great Salt Lake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3.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Thermoacidophiles:</a:t>
            </a:r>
            <a:r>
              <a:rPr lang="en-US" smtClean="0">
                <a:cs typeface="+mn-cs"/>
              </a:rPr>
              <a:t>  live in environments with very high temperatures and low pH levels</a:t>
            </a:r>
          </a:p>
          <a:p>
            <a:pPr lvl="1" eaLnBrk="1" hangingPunct="1">
              <a:defRPr/>
            </a:pPr>
            <a:r>
              <a:rPr lang="en-US" smtClean="0"/>
              <a:t>Found near black thermal vents on the ocean floor called black smokers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657600"/>
            <a:ext cx="250348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762000"/>
            <a:ext cx="25749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6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Chapter Objective:</a:t>
            </a:r>
            <a:endParaRPr lang="en-US" smtClean="0">
              <a:cs typeface="+mj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  Domain Eubacteria</a:t>
            </a:r>
          </a:p>
          <a:p>
            <a:pPr lvl="2" eaLnBrk="1" hangingPunct="1">
              <a:defRPr/>
            </a:pPr>
            <a:r>
              <a:rPr lang="en-US" sz="44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Kingdom Bacteria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24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543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Domain:  Eubacteria</a:t>
            </a:r>
            <a:endParaRPr lang="en-US" dirty="0" smtClean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6962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Most prokaryotes are in the Kingdom </a:t>
            </a:r>
            <a:r>
              <a:rPr lang="en-US" dirty="0" smtClean="0">
                <a:cs typeface="+mn-cs"/>
              </a:rPr>
              <a:t>Bacteria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They come in 3 basic shapes: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Bacillus – rods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cs typeface="+mn-cs"/>
              </a:rPr>
              <a:t>Cocci</a:t>
            </a:r>
            <a:r>
              <a:rPr lang="en-US" dirty="0" smtClean="0">
                <a:cs typeface="+mn-cs"/>
              </a:rPr>
              <a:t> – round or ball shaped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cs typeface="+mn-cs"/>
              </a:rPr>
              <a:t>Spirilum</a:t>
            </a:r>
            <a:r>
              <a:rPr lang="en-US" dirty="0" smtClean="0">
                <a:cs typeface="+mn-cs"/>
              </a:rPr>
              <a:t> – corkscrew shaped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They are split into 5 Phyla: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1.  </a:t>
            </a:r>
            <a:r>
              <a:rPr lang="en-US" dirty="0" err="1" smtClean="0"/>
              <a:t>Proteobacteria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2.  Gram-positive &amp; Gram-negative bacteria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3.  Cyanobacteria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4.  Spirochetes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5.  Chlamydia</a:t>
            </a:r>
          </a:p>
        </p:txBody>
      </p:sp>
    </p:spTree>
    <p:extLst>
      <p:ext uri="{BB962C8B-B14F-4D97-AF65-F5344CB8AC3E}">
        <p14:creationId xmlns:p14="http://schemas.microsoft.com/office/powerpoint/2010/main" val="294939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6934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1.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Proteobacteria:</a:t>
            </a:r>
            <a:r>
              <a:rPr lang="en-US" smtClean="0">
                <a:cs typeface="+mn-cs"/>
              </a:rPr>
              <a:t>  largest and most diverse group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Usually live in symbiosis with other organisms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2.  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Gram-pos/neg bacteria:</a:t>
            </a:r>
            <a:r>
              <a:rPr lang="en-US" smtClean="0">
                <a:cs typeface="+mn-cs"/>
              </a:rPr>
              <a:t>  this is a very large group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Contains both helpful and harmful bacteria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0450"/>
            <a:ext cx="19050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05375"/>
            <a:ext cx="20574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6240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7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Macintosh PowerPoint</Application>
  <PresentationFormat>On-screen Show (4:3)</PresentationFormat>
  <Paragraphs>61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Bacteria </vt:lpstr>
      <vt:lpstr>Chapter Objectives</vt:lpstr>
      <vt:lpstr>Chapter Objective:</vt:lpstr>
      <vt:lpstr>Prokaryotes</vt:lpstr>
      <vt:lpstr>Domain:  Archaea</vt:lpstr>
      <vt:lpstr>PowerPoint Presentation</vt:lpstr>
      <vt:lpstr>Chapter Objective:</vt:lpstr>
      <vt:lpstr>Domain:  Eubacteria</vt:lpstr>
      <vt:lpstr>PowerPoint Presentation</vt:lpstr>
      <vt:lpstr>PowerPoint Presentation</vt:lpstr>
      <vt:lpstr>PowerPoint Presentation</vt:lpstr>
    </vt:vector>
  </TitlesOfParts>
  <Company>Tiffin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 </dc:title>
  <dc:creator>Corrina Waggy</dc:creator>
  <cp:lastModifiedBy>Corrina Waggy</cp:lastModifiedBy>
  <cp:revision>1</cp:revision>
  <cp:lastPrinted>2017-02-22T17:17:18Z</cp:lastPrinted>
  <dcterms:created xsi:type="dcterms:W3CDTF">2017-02-22T17:17:05Z</dcterms:created>
  <dcterms:modified xsi:type="dcterms:W3CDTF">2017-02-22T17:17:27Z</dcterms:modified>
</cp:coreProperties>
</file>