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1270-B787-5E43-85ED-366D22205B72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F9BE5-9635-454F-887C-E96B6FF07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2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58A8D-8C52-B443-A2CD-AB0CF09FC223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93473-27D3-4647-941A-40587FAA2160}" type="slidenum">
              <a:rPr lang="en-US"/>
              <a:pPr/>
              <a:t>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B846B-1EE9-AB41-B8FA-2584FCEFE8DC}" type="slidenum">
              <a:rPr lang="en-US"/>
              <a:pPr/>
              <a:t>9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0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8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6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7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3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7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8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0057-0CB7-D04F-AF2C-2B36C73B9AE6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AE6C-8D4B-FE47-9596-AD432662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5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6.  How to control viral infections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435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59" y="253961"/>
            <a:ext cx="8490373" cy="6286539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Outside the body</a:t>
            </a:r>
            <a:r>
              <a:rPr lang="en-US" sz="3600" dirty="0"/>
              <a:t>, they are easily destroyed by bleach and other disinfectant cleaners –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handwashing</a:t>
            </a:r>
            <a:r>
              <a:rPr lang="en-US" sz="36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the best method to contain a viral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outbreak</a:t>
            </a:r>
          </a:p>
          <a:p>
            <a:r>
              <a:rPr lang="en-US" sz="3600" dirty="0" smtClean="0"/>
              <a:t>Inside the body, it is a different story:</a:t>
            </a:r>
            <a:endParaRPr lang="en-US" sz="3600" dirty="0"/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Antibiotics will not work </a:t>
            </a:r>
            <a:r>
              <a:rPr lang="en-US" sz="3600" dirty="0" smtClean="0"/>
              <a:t>as they only work by disrupting the metabolism of living things (&amp; viruses are not alive)</a:t>
            </a:r>
          </a:p>
        </p:txBody>
      </p:sp>
    </p:spTree>
    <p:extLst>
      <p:ext uri="{BB962C8B-B14F-4D97-AF65-F5344CB8AC3E}">
        <p14:creationId xmlns:p14="http://schemas.microsoft.com/office/powerpoint/2010/main" val="365836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68" y="21167"/>
            <a:ext cx="8805332" cy="622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Antiviral drugs:  </a:t>
            </a:r>
            <a:r>
              <a:rPr lang="en-US" sz="3600" dirty="0"/>
              <a:t>interfere with the replication of viruses</a:t>
            </a:r>
          </a:p>
          <a:p>
            <a:r>
              <a:rPr lang="en-US" sz="36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Interferon</a:t>
            </a:r>
            <a:r>
              <a:rPr lang="en-US" sz="3600" dirty="0"/>
              <a:t> – help to boost the cells ability to fight off viral </a:t>
            </a:r>
            <a:r>
              <a:rPr lang="en-US" sz="3600" dirty="0" smtClean="0"/>
              <a:t>attacks</a:t>
            </a:r>
            <a:endParaRPr lang="en-US" sz="36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Vaccines</a:t>
            </a:r>
            <a:r>
              <a:rPr lang="en-US" sz="3600" dirty="0" smtClean="0"/>
              <a:t> </a:t>
            </a:r>
            <a:r>
              <a:rPr lang="en-US" sz="3600" dirty="0"/>
              <a:t>– help prevent us from getting a viral disease by boosting our immune system, allowing our immune system to dismantle a virus before it has a chance to attack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8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60" y="275128"/>
            <a:ext cx="8511540" cy="4572039"/>
          </a:xfrm>
        </p:spPr>
        <p:txBody>
          <a:bodyPr>
            <a:normAutofit/>
          </a:bodyPr>
          <a:lstStyle/>
          <a:p>
            <a:r>
              <a:rPr lang="en-US" sz="39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Protease inhibitors </a:t>
            </a:r>
            <a:r>
              <a:rPr lang="en-US" sz="3900" dirty="0"/>
              <a:t>– interfere with the viral capsid.  If a virus has a damaged capsid, it cannot protect it’s nucleic acid and therefore becomes inactive</a:t>
            </a:r>
          </a:p>
          <a:p>
            <a:r>
              <a:rPr lang="en-US" sz="3900" dirty="0" smtClean="0"/>
              <a:t>Plants </a:t>
            </a:r>
            <a:r>
              <a:rPr lang="en-US" sz="3900" dirty="0"/>
              <a:t>that are infected by viruses </a:t>
            </a:r>
            <a:r>
              <a:rPr lang="en-US" sz="39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must be burned</a:t>
            </a:r>
            <a:r>
              <a:rPr lang="en-US" sz="3900" dirty="0"/>
              <a:t> in order to control the spread of virus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6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7.  Explore </a:t>
            </a:r>
            <a:r>
              <a:rPr lang="en-US" sz="4000" dirty="0" err="1" smtClean="0"/>
              <a:t>viroids</a:t>
            </a:r>
            <a:r>
              <a:rPr lang="en-US" sz="4000" dirty="0" smtClean="0"/>
              <a:t> and prions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6420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14867" y="338667"/>
            <a:ext cx="8369300" cy="50376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3900" dirty="0"/>
              <a:t>Until recently, viruses were the smallest disease causing particles, but now we have…</a:t>
            </a:r>
            <a:r>
              <a:rPr lang="en-US" sz="3900" dirty="0" err="1"/>
              <a:t>Viroids</a:t>
            </a:r>
            <a:r>
              <a:rPr lang="en-US" sz="3900" dirty="0"/>
              <a:t> &amp; prions</a:t>
            </a:r>
            <a:endParaRPr lang="en-US" sz="39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3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Viroids</a:t>
            </a:r>
            <a:r>
              <a:rPr lang="en-US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3900" dirty="0">
                <a:solidFill>
                  <a:srgbClr val="FF0000"/>
                </a:solidFill>
              </a:rPr>
              <a:t>  </a:t>
            </a:r>
            <a:r>
              <a:rPr lang="en-US" sz="3900" dirty="0"/>
              <a:t>made up of only a circular strand of nucleic acid (DNA or RNA)</a:t>
            </a:r>
          </a:p>
          <a:p>
            <a:pPr lvl="1">
              <a:lnSpc>
                <a:spcPct val="80000"/>
              </a:lnSpc>
            </a:pPr>
            <a:r>
              <a:rPr lang="en-US" sz="3900" dirty="0"/>
              <a:t>Infect mostly plants (right now)</a:t>
            </a:r>
          </a:p>
          <a:p>
            <a:pPr>
              <a:lnSpc>
                <a:spcPct val="80000"/>
              </a:lnSpc>
            </a:pPr>
            <a:endParaRPr lang="en-US" sz="3900" dirty="0"/>
          </a:p>
          <a:p>
            <a:pPr>
              <a:lnSpc>
                <a:spcPct val="80000"/>
              </a:lnSpc>
            </a:pPr>
            <a:r>
              <a:rPr lang="en-US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Prions:</a:t>
            </a:r>
            <a:r>
              <a:rPr lang="en-US" sz="3900" dirty="0">
                <a:solidFill>
                  <a:srgbClr val="FF0000"/>
                </a:solidFill>
              </a:rPr>
              <a:t>  </a:t>
            </a:r>
            <a:r>
              <a:rPr lang="en-US" sz="3900" dirty="0"/>
              <a:t>infective proteins</a:t>
            </a:r>
          </a:p>
          <a:p>
            <a:pPr lvl="1">
              <a:lnSpc>
                <a:spcPct val="80000"/>
              </a:lnSpc>
            </a:pPr>
            <a:r>
              <a:rPr lang="en-US" sz="3900" dirty="0"/>
              <a:t>These abnormal proteins have the capability to transform normal proteins into the abnormal prions</a:t>
            </a:r>
          </a:p>
          <a:p>
            <a:pPr lvl="1">
              <a:lnSpc>
                <a:spcPct val="80000"/>
              </a:lnSpc>
            </a:pPr>
            <a:r>
              <a:rPr lang="en-US" sz="3900" dirty="0"/>
              <a:t>Causes many brain related diseases: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3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82600" y="313266"/>
            <a:ext cx="7772400" cy="279823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BSE: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(Bovine spongiform encephalitis) a.k.a. Mad Cow disease</a:t>
            </a:r>
          </a:p>
          <a:p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Scrapie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sheep scrape their wool off</a:t>
            </a:r>
            <a:endParaRPr lang="en-US" sz="3600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2474913"/>
            <a:ext cx="3327400" cy="254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" name="Picture 1" descr="1mouton_scrapi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2474913"/>
            <a:ext cx="381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86" y="318470"/>
            <a:ext cx="6573542" cy="472103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CJD: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(Creutzfeldt-Jakob </a:t>
            </a:r>
            <a:r>
              <a:rPr lang="en-US" sz="3600" dirty="0" smtClean="0"/>
              <a:t>                   disease</a:t>
            </a:r>
            <a:r>
              <a:rPr lang="en-US" sz="3600" dirty="0"/>
              <a:t>) in humans – </a:t>
            </a:r>
            <a:r>
              <a:rPr lang="en-US" sz="3600" dirty="0" smtClean="0"/>
              <a:t>            similar </a:t>
            </a:r>
            <a:r>
              <a:rPr lang="en-US" sz="3600" dirty="0"/>
              <a:t>to </a:t>
            </a:r>
            <a:r>
              <a:rPr lang="en-US" sz="3600" dirty="0" err="1"/>
              <a:t>Alzheimers</a:t>
            </a:r>
            <a:endParaRPr lang="en-US" sz="3600" dirty="0"/>
          </a:p>
          <a:p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Kuru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/>
              <a:t>in humans</a:t>
            </a:r>
          </a:p>
          <a:p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Alzheimers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??????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Being studied now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86" y="3885927"/>
            <a:ext cx="2870200" cy="2832100"/>
          </a:xfrm>
          <a:prstGeom prst="rect">
            <a:avLst/>
          </a:prstGeom>
        </p:spPr>
      </p:pic>
      <p:pic>
        <p:nvPicPr>
          <p:cNvPr id="5" name="Picture 4" descr="ur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976" y="3469590"/>
            <a:ext cx="4712675" cy="3378899"/>
          </a:xfrm>
          <a:prstGeom prst="rect">
            <a:avLst/>
          </a:prstGeom>
        </p:spPr>
      </p:pic>
      <p:pic>
        <p:nvPicPr>
          <p:cNvPr id="6" name="Picture 6" descr="hdgro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742" y="0"/>
            <a:ext cx="3654258" cy="230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00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End!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066800"/>
            <a:ext cx="440531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87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Macintosh PowerPoint</Application>
  <PresentationFormat>On-screen Show (4:3)</PresentationFormat>
  <Paragraphs>28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objective</vt:lpstr>
      <vt:lpstr>PowerPoint Presentation</vt:lpstr>
      <vt:lpstr>PowerPoint Presentation</vt:lpstr>
      <vt:lpstr>PowerPoint Presentation</vt:lpstr>
      <vt:lpstr>Chapter objective</vt:lpstr>
      <vt:lpstr>PowerPoint Presentation</vt:lpstr>
      <vt:lpstr>PowerPoint Presentation</vt:lpstr>
      <vt:lpstr>PowerPoint Presentation</vt:lpstr>
      <vt:lpstr>The End!</vt:lpstr>
    </vt:vector>
  </TitlesOfParts>
  <Company>Tiffin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objective</dc:title>
  <dc:creator>Corrina Waggy</dc:creator>
  <cp:lastModifiedBy>Corrina Waggy</cp:lastModifiedBy>
  <cp:revision>1</cp:revision>
  <dcterms:created xsi:type="dcterms:W3CDTF">2017-03-03T18:29:12Z</dcterms:created>
  <dcterms:modified xsi:type="dcterms:W3CDTF">2017-03-03T18:29:33Z</dcterms:modified>
</cp:coreProperties>
</file>